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8676" autoAdjust="0"/>
    <p:restoredTop sz="94674"/>
  </p:normalViewPr>
  <p:slideViewPr>
    <p:cSldViewPr snapToGrid="0">
      <p:cViewPr varScale="1">
        <p:scale>
          <a:sx n="117" d="100"/>
          <a:sy n="117" d="100"/>
        </p:scale>
        <p:origin x="184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5641F3-86F9-4372-8E91-12D02044C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68FAF79-96DD-4E5B-9C30-80982C7B2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4B6BAFA-FD82-4B2E-B9DB-C42C96DC6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A57B-DDC1-41BF-9421-4270ED1401D7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0D1CED8-B32B-4BDC-87A2-9A130B203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57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CBFBAF-0445-4435-96A7-78C4C89F6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65B18F-4492-4900-9957-898A28B0D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>
                  <a:lumMod val="75000"/>
                </a:schemeClr>
              </a:buClr>
              <a:buSzPct val="90000"/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360000" indent="0">
              <a:lnSpc>
                <a:spcPct val="150000"/>
              </a:lnSpc>
              <a:spcBef>
                <a:spcPts val="0"/>
              </a:spcBef>
              <a:buClr>
                <a:schemeClr val="bg1">
                  <a:lumMod val="75000"/>
                </a:schemeClr>
              </a:buClr>
              <a:buSzPct val="90000"/>
              <a:buNone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buSzPct val="90000"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1371600" indent="0">
              <a:buClr>
                <a:schemeClr val="bg1">
                  <a:lumMod val="75000"/>
                </a:schemeClr>
              </a:buClr>
              <a:buSzPct val="90000"/>
              <a:buNone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3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292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9A63C5-C018-4D34-80B6-8CE23002D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688357-C2B6-47C9-AE2E-26350C7FA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30E257C-AB80-451E-8DF6-4A26175DC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539264-290C-4F64-85EA-2E6D8D0FC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A57B-DDC1-41BF-9421-4270ED1401D7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47206F3-C6B3-451F-B938-802D28990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0084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9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9EAE08D-7FBD-4809-8837-3303202AF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01D437-F6F6-4AAE-A808-1CC8204EE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55CDE5-4192-480B-B3D9-32B2C4E0D7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9A57B-DDC1-41BF-9421-4270ED1401D7}" type="datetimeFigureOut">
              <a:rPr lang="pt-BR" smtClean="0"/>
              <a:t>04/10/2023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CDDDD9-DEB5-45CB-8D57-41096F17E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25FD94C-CB7F-4A24-8EA7-A576AAD3AD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E7392-2A97-425D-AF20-790E047EFAAA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83066095-2800-4947-B854-5ABC1724F77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B60ACAE9-D681-F091-E391-187F263B0CE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332" y="6376359"/>
            <a:ext cx="1699729" cy="3666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35513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83B85-3271-4830-9330-F4A9C9270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109" y="2306354"/>
            <a:ext cx="9744891" cy="207046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pt-BR" sz="4000" dirty="0" err="1">
                <a:solidFill>
                  <a:schemeClr val="bg2">
                    <a:lumMod val="50000"/>
                  </a:schemeClr>
                </a:solidFill>
              </a:rPr>
              <a:t>x</a:t>
            </a:r>
            <a:br>
              <a:rPr lang="pt-BR" sz="40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pt-BR" sz="4000" dirty="0">
                <a:solidFill>
                  <a:schemeClr val="bg2">
                    <a:lumMod val="50000"/>
                  </a:schemeClr>
                </a:solidFill>
              </a:rPr>
            </a:br>
            <a:endParaRPr lang="pt-BR" sz="4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AC4AE4-34C9-41FC-92B9-3C257183D5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1520" y="999631"/>
            <a:ext cx="7248706" cy="68319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pt-BR" sz="1600" b="1" dirty="0">
                <a:solidFill>
                  <a:schemeClr val="bg2">
                    <a:lumMod val="50000"/>
                  </a:schemeClr>
                </a:solidFill>
              </a:rPr>
              <a:t>Curso de 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pt-BR" sz="1600" dirty="0">
                <a:solidFill>
                  <a:schemeClr val="bg1">
                    <a:lumMod val="50000"/>
                  </a:schemeClr>
                </a:solidFill>
              </a:rPr>
              <a:t>Disciplina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E9DBACE-B225-C285-1CFA-3F8A4AA39D3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109" y="600975"/>
            <a:ext cx="2438400" cy="965200"/>
          </a:xfrm>
          <a:prstGeom prst="rect">
            <a:avLst/>
          </a:prstGeom>
        </p:spPr>
      </p:pic>
      <p:sp>
        <p:nvSpPr>
          <p:cNvPr id="13" name="Subtítulo 2">
            <a:extLst>
              <a:ext uri="{FF2B5EF4-FFF2-40B4-BE49-F238E27FC236}">
                <a16:creationId xmlns:a16="http://schemas.microsoft.com/office/drawing/2014/main" id="{6ACDADF1-A4A1-74D5-E1F0-FA6CCC24EA6B}"/>
              </a:ext>
            </a:extLst>
          </p:cNvPr>
          <p:cNvSpPr txBox="1">
            <a:spLocks/>
          </p:cNvSpPr>
          <p:nvPr/>
        </p:nvSpPr>
        <p:spPr>
          <a:xfrm>
            <a:off x="923109" y="5683541"/>
            <a:ext cx="7149738" cy="870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800" dirty="0">
                <a:solidFill>
                  <a:schemeClr val="bg2">
                    <a:lumMod val="50000"/>
                  </a:schemeClr>
                </a:solidFill>
              </a:rPr>
              <a:t>Acadêmicos</a:t>
            </a:r>
          </a:p>
        </p:txBody>
      </p:sp>
    </p:spTree>
    <p:extLst>
      <p:ext uri="{BB962C8B-B14F-4D97-AF65-F5344CB8AC3E}">
        <p14:creationId xmlns:p14="http://schemas.microsoft.com/office/powerpoint/2010/main" val="1061410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DEA531-516B-55D0-3719-42D4EF647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Apresentação da empresa/objeto de estudo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CA342A-37A5-7AD0-F3A3-178C2A3BB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9194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72A524-70F8-3E2B-C8AC-4E77C06B8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Método/técnicas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846A5E-A4F5-B025-93C3-57717D38A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40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158090-F893-7758-C720-F46FC6A50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Caso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036EEE-A025-D92C-FBE9-42684A5B1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9298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FB0779-2754-E407-3AFC-6DFB7F2EC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Considerações Finais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AD8948-2986-09E9-18C2-25E55B5BF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9086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7B13EE-F0AF-5252-BC29-E8524D5F5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2C5B8D-948E-14CA-D8BE-B9C8C065A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07802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5868</TotalTime>
  <Words>21</Words>
  <Application>Microsoft Macintosh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x  </vt:lpstr>
      <vt:lpstr>Apresentação da empresa/objeto de estudo</vt:lpstr>
      <vt:lpstr>Método/técnicas</vt:lpstr>
      <vt:lpstr>Caso</vt:lpstr>
      <vt:lpstr>Considerações Finais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Marketing</dc:creator>
  <cp:lastModifiedBy>Iranilda Moha Hoss</cp:lastModifiedBy>
  <cp:revision>26</cp:revision>
  <dcterms:created xsi:type="dcterms:W3CDTF">2020-05-22T20:50:53Z</dcterms:created>
  <dcterms:modified xsi:type="dcterms:W3CDTF">2023-10-04T21:50:00Z</dcterms:modified>
</cp:coreProperties>
</file>